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Stach moet doen bij de opdracht: ‘springen van de St.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Aloïsius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 ‘springen van de St.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Aloïsius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samenvatten.</a:t>
            </a:r>
          </a:p>
        </p:txBody>
      </p:sp>
      <p:pic>
        <p:nvPicPr>
          <p:cNvPr id="12" name="Picture 2" descr="bol.com | Koning van Katoren, Jan Terlouw | 9789060690888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298502"/>
            <a:ext cx="1530165" cy="22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214" y="3980292"/>
            <a:ext cx="2489788" cy="162868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118 t/m 120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Aanwijzingen voor de 	samenvatting bespreken.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bespreken.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4859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bol.com | Koning van Katoren, Jan Terlouw | 9789060690888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35" y="1990726"/>
            <a:ext cx="1530165" cy="22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689029"/>
            <a:ext cx="66548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120 vanaf 	‘Het werden een paar woelige… t/m 126)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aanwijzingen voor de 	samenvatting.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933" y="477921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466057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422232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Taakverdeling maken.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Samenvatting ‘de knobbelneuzen van Afzette en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afmaken.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08898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216088" y="2558738"/>
            <a:ext cx="3945083" cy="31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188325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 ‘de knobbelneuzen van Afzette 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samenvatten.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Stach moet doen bij de opdracht ‘de tovenaar van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Ekilibrië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hoofdstukken schrijven naar aanleiding van de gevonden informatie over 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Nederlandse politiek.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bol.com | Koning van Katoren, Jan Terlouw | 9789060690888 | Boe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914055"/>
            <a:ext cx="1530165" cy="22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10050557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127 t/m 134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Hoofdstukken schrijven voor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werkstuk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hoofdstuk voor in het werkstuk gaan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hoofdstuk voor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werkstuk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135617" y="1053642"/>
            <a:ext cx="3016104" cy="241674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317421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4300175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549993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79" y="2732548"/>
            <a:ext cx="4791740" cy="296999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2" descr="bol.com | Koning van Katoren, Jan Terlouw | 9789060690888 | Boe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10" y="3921899"/>
            <a:ext cx="1201933" cy="178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onstuimig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riant(e)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naast je schoenen lopen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95 t/m 102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736" y="135955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317127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824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20" y="4111420"/>
            <a:ext cx="2854088" cy="186698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102 en 102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voor de samen-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vatting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184782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37834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Stach moet doen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vijfde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‘de knobbelneuzen van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Afzette 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opdracht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knobbelneuzen van Afzette 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samenvatten.</a:t>
            </a:r>
          </a:p>
        </p:txBody>
      </p:sp>
      <p:pic>
        <p:nvPicPr>
          <p:cNvPr id="12" name="Picture 2" descr="bol.com | Koning van Katoren, Jan Terlouw | 9789060690888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160" y="2606279"/>
            <a:ext cx="1530165" cy="22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103 t/m 110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03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041413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8663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000" y="3841853"/>
            <a:ext cx="2606833" cy="170524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109 en 110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samenvatting 	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7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294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opdracht ‘de knobbelneuzen van Afzette 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samenvatten.</a:t>
            </a:r>
          </a:p>
        </p:txBody>
      </p:sp>
      <p:pic>
        <p:nvPicPr>
          <p:cNvPr id="12" name="Picture 2" descr="bol.com | Koning van Katoren, Jan Terlouw | 9789060690888 | Bo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35" y="1990726"/>
            <a:ext cx="1530165" cy="226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36754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111 t/m 120 (t/m ‘… 	glanst in de zon.’)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Koning van Katoren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632" y="89802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416850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9358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2958</TotalTime>
  <Words>1075</Words>
  <Application>Microsoft Office PowerPoint</Application>
  <PresentationFormat>Widescreen</PresentationFormat>
  <Paragraphs>286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214</cp:revision>
  <dcterms:created xsi:type="dcterms:W3CDTF">2017-07-26T14:05:48Z</dcterms:created>
  <dcterms:modified xsi:type="dcterms:W3CDTF">2022-09-11T11:16:46Z</dcterms:modified>
</cp:coreProperties>
</file>